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6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AD7B6"/>
    <a:srgbClr val="C86B71"/>
    <a:srgbClr val="A8D8B7"/>
    <a:srgbClr val="82CA9D"/>
    <a:srgbClr val="C4BF8F"/>
    <a:srgbClr val="646466"/>
    <a:srgbClr val="B7284D"/>
    <a:srgbClr val="AAA468"/>
    <a:srgbClr val="5DBC57"/>
    <a:srgbClr val="A98C7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3979" autoAdjust="0"/>
  </p:normalViewPr>
  <p:slideViewPr>
    <p:cSldViewPr snapToGrid="0">
      <p:cViewPr>
        <p:scale>
          <a:sx n="75" d="100"/>
          <a:sy n="75" d="100"/>
        </p:scale>
        <p:origin x="1584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B040B2-2B09-4EE6-B9D9-1D536A3D5D7D}" type="datetimeFigureOut">
              <a:rPr lang="fr-FR" smtClean="0"/>
              <a:t>05/02/2025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46B625-03F9-419A-A326-59DDF96246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909947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46B625-03F9-419A-A326-59DDF96246DD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18123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A975C-F2CA-42C6-8934-98DC7C931469}" type="datetimeFigureOut">
              <a:rPr lang="fr-FR" smtClean="0"/>
              <a:t>05/02/2025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5153C-6F0E-41E7-97D6-AC024013027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533361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A975C-F2CA-42C6-8934-98DC7C931469}" type="datetimeFigureOut">
              <a:rPr lang="fr-FR" smtClean="0"/>
              <a:t>05/02/2025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5153C-6F0E-41E7-97D6-AC024013027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907279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A975C-F2CA-42C6-8934-98DC7C931469}" type="datetimeFigureOut">
              <a:rPr lang="fr-FR" smtClean="0"/>
              <a:t>05/02/2025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5153C-6F0E-41E7-97D6-AC024013027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820308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A975C-F2CA-42C6-8934-98DC7C931469}" type="datetimeFigureOut">
              <a:rPr lang="fr-FR" smtClean="0"/>
              <a:t>05/02/2025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5153C-6F0E-41E7-97D6-AC024013027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370131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A975C-F2CA-42C6-8934-98DC7C931469}" type="datetimeFigureOut">
              <a:rPr lang="fr-FR" smtClean="0"/>
              <a:t>05/02/2025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5153C-6F0E-41E7-97D6-AC024013027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778126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A975C-F2CA-42C6-8934-98DC7C931469}" type="datetimeFigureOut">
              <a:rPr lang="fr-FR" smtClean="0"/>
              <a:t>05/02/2025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5153C-6F0E-41E7-97D6-AC024013027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40868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A975C-F2CA-42C6-8934-98DC7C931469}" type="datetimeFigureOut">
              <a:rPr lang="fr-FR" smtClean="0"/>
              <a:t>05/02/2025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5153C-6F0E-41E7-97D6-AC024013027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038815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A975C-F2CA-42C6-8934-98DC7C931469}" type="datetimeFigureOut">
              <a:rPr lang="fr-FR" smtClean="0"/>
              <a:t>05/02/2025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5153C-6F0E-41E7-97D6-AC024013027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336726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A975C-F2CA-42C6-8934-98DC7C931469}" type="datetimeFigureOut">
              <a:rPr lang="fr-FR" smtClean="0"/>
              <a:t>05/02/2025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5153C-6F0E-41E7-97D6-AC024013027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08061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A975C-F2CA-42C6-8934-98DC7C931469}" type="datetimeFigureOut">
              <a:rPr lang="fr-FR" smtClean="0"/>
              <a:t>05/02/2025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5153C-6F0E-41E7-97D6-AC024013027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813636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A975C-F2CA-42C6-8934-98DC7C931469}" type="datetimeFigureOut">
              <a:rPr lang="fr-FR" smtClean="0"/>
              <a:t>05/02/2025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5153C-6F0E-41E7-97D6-AC024013027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708844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DA975C-F2CA-42C6-8934-98DC7C931469}" type="datetimeFigureOut">
              <a:rPr lang="fr-FR" smtClean="0"/>
              <a:t>05/02/2025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55153C-6F0E-41E7-97D6-AC024013027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313956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svg"/><Relationship Id="rId13" Type="http://schemas.openxmlformats.org/officeDocument/2006/relationships/image" Target="../media/image7.png"/><Relationship Id="rId18" Type="http://schemas.openxmlformats.org/officeDocument/2006/relationships/image" Target="../media/image11.jpeg"/><Relationship Id="rId3" Type="http://schemas.openxmlformats.org/officeDocument/2006/relationships/image" Target="../media/image1.png"/><Relationship Id="rId7" Type="http://schemas.openxmlformats.org/officeDocument/2006/relationships/image" Target="../media/image3.png"/><Relationship Id="rId12" Type="http://schemas.openxmlformats.org/officeDocument/2006/relationships/image" Target="../media/image6.png"/><Relationship Id="rId17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9.png"/><Relationship Id="rId20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svg"/><Relationship Id="rId11" Type="http://schemas.openxmlformats.org/officeDocument/2006/relationships/image" Target="../media/image5.PNG"/><Relationship Id="rId5" Type="http://schemas.openxmlformats.org/officeDocument/2006/relationships/image" Target="../media/image2.png"/><Relationship Id="rId15" Type="http://schemas.openxmlformats.org/officeDocument/2006/relationships/image" Target="../media/image13.svg"/><Relationship Id="rId10" Type="http://schemas.openxmlformats.org/officeDocument/2006/relationships/image" Target="../media/image8.svg"/><Relationship Id="rId19" Type="http://schemas.openxmlformats.org/officeDocument/2006/relationships/image" Target="../media/image12.jpeg"/><Relationship Id="rId4" Type="http://schemas.openxmlformats.org/officeDocument/2006/relationships/image" Target="../media/image2.svg"/><Relationship Id="rId9" Type="http://schemas.openxmlformats.org/officeDocument/2006/relationships/image" Target="../media/image4.png"/><Relationship Id="rId1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9" name="Groupe 108">
            <a:extLst>
              <a:ext uri="{FF2B5EF4-FFF2-40B4-BE49-F238E27FC236}">
                <a16:creationId xmlns:a16="http://schemas.microsoft.com/office/drawing/2014/main" id="{34554CFB-D731-A4D9-D4AC-394EA798818A}"/>
              </a:ext>
            </a:extLst>
          </p:cNvPr>
          <p:cNvGrpSpPr/>
          <p:nvPr/>
        </p:nvGrpSpPr>
        <p:grpSpPr>
          <a:xfrm>
            <a:off x="-55183" y="6968643"/>
            <a:ext cx="3267013" cy="1854684"/>
            <a:chOff x="-55183" y="7144007"/>
            <a:chExt cx="3267013" cy="1854684"/>
          </a:xfrm>
        </p:grpSpPr>
        <p:grpSp>
          <p:nvGrpSpPr>
            <p:cNvPr id="108" name="Groupe 107">
              <a:extLst>
                <a:ext uri="{FF2B5EF4-FFF2-40B4-BE49-F238E27FC236}">
                  <a16:creationId xmlns:a16="http://schemas.microsoft.com/office/drawing/2014/main" id="{561406DA-F590-C3B8-02E3-4DD6D5F7D3C1}"/>
                </a:ext>
              </a:extLst>
            </p:cNvPr>
            <p:cNvGrpSpPr/>
            <p:nvPr/>
          </p:nvGrpSpPr>
          <p:grpSpPr>
            <a:xfrm>
              <a:off x="-55183" y="7144007"/>
              <a:ext cx="3267013" cy="1854684"/>
              <a:chOff x="-55183" y="7144007"/>
              <a:chExt cx="3267013" cy="1854684"/>
            </a:xfrm>
          </p:grpSpPr>
          <p:grpSp>
            <p:nvGrpSpPr>
              <p:cNvPr id="107" name="Groupe 106">
                <a:extLst>
                  <a:ext uri="{FF2B5EF4-FFF2-40B4-BE49-F238E27FC236}">
                    <a16:creationId xmlns:a16="http://schemas.microsoft.com/office/drawing/2014/main" id="{87554747-9DBD-0EE3-C1C6-539388C98044}"/>
                  </a:ext>
                </a:extLst>
              </p:cNvPr>
              <p:cNvGrpSpPr/>
              <p:nvPr/>
            </p:nvGrpSpPr>
            <p:grpSpPr>
              <a:xfrm>
                <a:off x="-55183" y="7144007"/>
                <a:ext cx="3267013" cy="1854684"/>
                <a:chOff x="-55183" y="7144007"/>
                <a:chExt cx="3267013" cy="1854684"/>
              </a:xfrm>
            </p:grpSpPr>
            <p:grpSp>
              <p:nvGrpSpPr>
                <p:cNvPr id="86" name="Groupe 85">
                  <a:extLst>
                    <a:ext uri="{FF2B5EF4-FFF2-40B4-BE49-F238E27FC236}">
                      <a16:creationId xmlns:a16="http://schemas.microsoft.com/office/drawing/2014/main" id="{0B3E85DF-7358-1B9D-D8B7-F0CF885857EA}"/>
                    </a:ext>
                  </a:extLst>
                </p:cNvPr>
                <p:cNvGrpSpPr/>
                <p:nvPr/>
              </p:nvGrpSpPr>
              <p:grpSpPr>
                <a:xfrm>
                  <a:off x="-55183" y="7144007"/>
                  <a:ext cx="3267013" cy="1854684"/>
                  <a:chOff x="-55183" y="7144007"/>
                  <a:chExt cx="3267013" cy="1854684"/>
                </a:xfrm>
              </p:grpSpPr>
              <p:sp>
                <p:nvSpPr>
                  <p:cNvPr id="77" name="Rectangle 76">
                    <a:extLst>
                      <a:ext uri="{FF2B5EF4-FFF2-40B4-BE49-F238E27FC236}">
                        <a16:creationId xmlns:a16="http://schemas.microsoft.com/office/drawing/2014/main" id="{FC67B70C-2410-BB61-DDF3-97050575AE7F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1522997" y="6015966"/>
                    <a:ext cx="558770" cy="2818896"/>
                  </a:xfrm>
                  <a:prstGeom prst="rect">
                    <a:avLst/>
                  </a:prstGeom>
                  <a:solidFill>
                    <a:srgbClr val="AAA468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 dirty="0"/>
                  </a:p>
                </p:txBody>
              </p:sp>
              <p:sp>
                <p:nvSpPr>
                  <p:cNvPr id="79" name="Rectangle 78">
                    <a:extLst>
                      <a:ext uri="{FF2B5EF4-FFF2-40B4-BE49-F238E27FC236}">
                        <a16:creationId xmlns:a16="http://schemas.microsoft.com/office/drawing/2014/main" id="{F3C5A951-018F-8130-8858-834FD2E3F154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1522997" y="6662672"/>
                    <a:ext cx="558770" cy="2818896"/>
                  </a:xfrm>
                  <a:prstGeom prst="rect">
                    <a:avLst/>
                  </a:prstGeom>
                  <a:solidFill>
                    <a:srgbClr val="82CA9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 dirty="0"/>
                  </a:p>
                </p:txBody>
              </p:sp>
              <p:sp>
                <p:nvSpPr>
                  <p:cNvPr id="80" name="Rectangle 79">
                    <a:extLst>
                      <a:ext uri="{FF2B5EF4-FFF2-40B4-BE49-F238E27FC236}">
                        <a16:creationId xmlns:a16="http://schemas.microsoft.com/office/drawing/2014/main" id="{CC3F1FED-12E6-BF48-CF2C-B4A477647956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1522997" y="7309545"/>
                    <a:ext cx="558770" cy="2818896"/>
                  </a:xfrm>
                  <a:prstGeom prst="rect">
                    <a:avLst/>
                  </a:prstGeom>
                  <a:solidFill>
                    <a:srgbClr val="B7284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 dirty="0"/>
                  </a:p>
                </p:txBody>
              </p:sp>
              <p:sp>
                <p:nvSpPr>
                  <p:cNvPr id="81" name="Rectangle 80">
                    <a:extLst>
                      <a:ext uri="{FF2B5EF4-FFF2-40B4-BE49-F238E27FC236}">
                        <a16:creationId xmlns:a16="http://schemas.microsoft.com/office/drawing/2014/main" id="{85DAF489-5F83-91E0-8036-DB29E10077A8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-758467" y="7847291"/>
                    <a:ext cx="1854684" cy="448116"/>
                  </a:xfrm>
                  <a:prstGeom prst="rect">
                    <a:avLst/>
                  </a:prstGeom>
                  <a:solidFill>
                    <a:srgbClr val="646466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 dirty="0"/>
                  </a:p>
                </p:txBody>
              </p:sp>
              <p:sp>
                <p:nvSpPr>
                  <p:cNvPr id="83" name="Triangle isocèle 82">
                    <a:extLst>
                      <a:ext uri="{FF2B5EF4-FFF2-40B4-BE49-F238E27FC236}">
                        <a16:creationId xmlns:a16="http://schemas.microsoft.com/office/drawing/2014/main" id="{DF9B8162-AA73-C81D-83E8-4D2C55053B35}"/>
                      </a:ext>
                    </a:extLst>
                  </p:cNvPr>
                  <p:cNvSpPr/>
                  <p:nvPr/>
                </p:nvSpPr>
                <p:spPr>
                  <a:xfrm rot="16200000" flipV="1">
                    <a:off x="298499" y="7301403"/>
                    <a:ext cx="436890" cy="248022"/>
                  </a:xfrm>
                  <a:prstGeom prst="triangl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 dirty="0"/>
                  </a:p>
                </p:txBody>
              </p:sp>
              <p:sp>
                <p:nvSpPr>
                  <p:cNvPr id="84" name="Triangle isocèle 83">
                    <a:extLst>
                      <a:ext uri="{FF2B5EF4-FFF2-40B4-BE49-F238E27FC236}">
                        <a16:creationId xmlns:a16="http://schemas.microsoft.com/office/drawing/2014/main" id="{8775D610-AD62-C172-6478-F8C903EAFC6C}"/>
                      </a:ext>
                    </a:extLst>
                  </p:cNvPr>
                  <p:cNvSpPr/>
                  <p:nvPr/>
                </p:nvSpPr>
                <p:spPr>
                  <a:xfrm rot="16200000" flipV="1">
                    <a:off x="298499" y="7970698"/>
                    <a:ext cx="436890" cy="248022"/>
                  </a:xfrm>
                  <a:prstGeom prst="triangl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 dirty="0"/>
                  </a:p>
                </p:txBody>
              </p:sp>
              <p:sp>
                <p:nvSpPr>
                  <p:cNvPr id="85" name="Triangle isocèle 84">
                    <a:extLst>
                      <a:ext uri="{FF2B5EF4-FFF2-40B4-BE49-F238E27FC236}">
                        <a16:creationId xmlns:a16="http://schemas.microsoft.com/office/drawing/2014/main" id="{246C44A9-E8AF-D33D-53B4-9E2B6487389A}"/>
                      </a:ext>
                    </a:extLst>
                  </p:cNvPr>
                  <p:cNvSpPr/>
                  <p:nvPr/>
                </p:nvSpPr>
                <p:spPr>
                  <a:xfrm rot="16200000" flipV="1">
                    <a:off x="298499" y="8588577"/>
                    <a:ext cx="436890" cy="248022"/>
                  </a:xfrm>
                  <a:prstGeom prst="triangl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 dirty="0"/>
                  </a:p>
                </p:txBody>
              </p:sp>
            </p:grpSp>
            <p:grpSp>
              <p:nvGrpSpPr>
                <p:cNvPr id="92" name="Groupe 91">
                  <a:extLst>
                    <a:ext uri="{FF2B5EF4-FFF2-40B4-BE49-F238E27FC236}">
                      <a16:creationId xmlns:a16="http://schemas.microsoft.com/office/drawing/2014/main" id="{9070A9DA-38FA-8E41-0221-79315857036E}"/>
                    </a:ext>
                  </a:extLst>
                </p:cNvPr>
                <p:cNvGrpSpPr/>
                <p:nvPr/>
              </p:nvGrpSpPr>
              <p:grpSpPr>
                <a:xfrm>
                  <a:off x="2701341" y="7208274"/>
                  <a:ext cx="429782" cy="434279"/>
                  <a:chOff x="3281912" y="4320316"/>
                  <a:chExt cx="914400" cy="914400"/>
                </a:xfrm>
              </p:grpSpPr>
              <p:pic>
                <p:nvPicPr>
                  <p:cNvPr id="91" name="Graphique 90" descr="Loupe avec un remplissage uni">
                    <a:extLst>
                      <a:ext uri="{FF2B5EF4-FFF2-40B4-BE49-F238E27FC236}">
                        <a16:creationId xmlns:a16="http://schemas.microsoft.com/office/drawing/2014/main" id="{89981080-1C44-8761-CB45-C009C3D09749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3" cstate="hq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  <a:ext uri="{96DAC541-7B7A-43D3-8B79-37D633B846F1}">
                        <asvg:svgBlip xmlns:asvg="http://schemas.microsoft.com/office/drawing/2016/SVG/main" xmlns="" r:embed="rId4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281912" y="4320316"/>
                    <a:ext cx="914400" cy="914400"/>
                  </a:xfrm>
                  <a:prstGeom prst="rect">
                    <a:avLst/>
                  </a:prstGeom>
                </p:spPr>
              </p:pic>
              <p:pic>
                <p:nvPicPr>
                  <p:cNvPr id="89" name="Graphique 88" descr="Euro avec un remplissage uni">
                    <a:extLst>
                      <a:ext uri="{FF2B5EF4-FFF2-40B4-BE49-F238E27FC236}">
                        <a16:creationId xmlns:a16="http://schemas.microsoft.com/office/drawing/2014/main" id="{9F96D4E2-5DB8-31F1-EE90-FE710872E4BC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5" cstate="hq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  <a:ext uri="{96DAC541-7B7A-43D3-8B79-37D633B846F1}">
                        <asvg:svgBlip xmlns:asvg="http://schemas.microsoft.com/office/drawing/2016/SVG/main" xmlns="" r:embed="rId6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354708" y="4477488"/>
                    <a:ext cx="491967" cy="409725"/>
                  </a:xfrm>
                  <a:prstGeom prst="rect">
                    <a:avLst/>
                  </a:prstGeom>
                </p:spPr>
              </p:pic>
            </p:grpSp>
          </p:grpSp>
          <p:pic>
            <p:nvPicPr>
              <p:cNvPr id="94" name="Graphique 93" descr="Main ouverte avec une plante avec un remplissage uni">
                <a:extLst>
                  <a:ext uri="{FF2B5EF4-FFF2-40B4-BE49-F238E27FC236}">
                    <a16:creationId xmlns:a16="http://schemas.microsoft.com/office/drawing/2014/main" id="{F0A367AE-45CA-6315-F48D-D4552DBC65A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 cstate="hq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xmlns="" r:embed="rId8"/>
                  </a:ext>
                </a:extLst>
              </a:blip>
              <a:stretch>
                <a:fillRect/>
              </a:stretch>
            </p:blipFill>
            <p:spPr>
              <a:xfrm>
                <a:off x="2701341" y="7871816"/>
                <a:ext cx="429782" cy="429782"/>
              </a:xfrm>
              <a:prstGeom prst="rect">
                <a:avLst/>
              </a:prstGeom>
            </p:spPr>
          </p:pic>
        </p:grpSp>
        <p:pic>
          <p:nvPicPr>
            <p:cNvPr id="96" name="Graphique 95" descr="Chat avec un remplissage uni">
              <a:extLst>
                <a:ext uri="{FF2B5EF4-FFF2-40B4-BE49-F238E27FC236}">
                  <a16:creationId xmlns:a16="http://schemas.microsoft.com/office/drawing/2014/main" id="{16EB60C5-5F7A-A8A3-FAE4-02989CA9B9B5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hq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10"/>
                </a:ext>
              </a:extLst>
            </a:blip>
            <a:stretch>
              <a:fillRect/>
            </a:stretch>
          </p:blipFill>
          <p:spPr>
            <a:xfrm>
              <a:off x="2651183" y="8455066"/>
              <a:ext cx="543312" cy="543312"/>
            </a:xfrm>
            <a:prstGeom prst="rect">
              <a:avLst/>
            </a:prstGeom>
          </p:spPr>
        </p:pic>
      </p:grpSp>
      <p:sp>
        <p:nvSpPr>
          <p:cNvPr id="19" name="Rectangle 18">
            <a:extLst>
              <a:ext uri="{FF2B5EF4-FFF2-40B4-BE49-F238E27FC236}">
                <a16:creationId xmlns:a16="http://schemas.microsoft.com/office/drawing/2014/main" id="{F27E007E-1A56-9112-37C5-2845867914B7}"/>
              </a:ext>
            </a:extLst>
          </p:cNvPr>
          <p:cNvSpPr/>
          <p:nvPr/>
        </p:nvSpPr>
        <p:spPr>
          <a:xfrm>
            <a:off x="2476500" y="5160828"/>
            <a:ext cx="4427220" cy="1740361"/>
          </a:xfrm>
          <a:prstGeom prst="rect">
            <a:avLst/>
          </a:prstGeom>
          <a:solidFill>
            <a:srgbClr val="BFDF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0" name="Rectangle : avec coin rogné 9">
            <a:extLst>
              <a:ext uri="{FF2B5EF4-FFF2-40B4-BE49-F238E27FC236}">
                <a16:creationId xmlns:a16="http://schemas.microsoft.com/office/drawing/2014/main" id="{81E49732-3408-9DBA-DF6F-358C2693C005}"/>
              </a:ext>
            </a:extLst>
          </p:cNvPr>
          <p:cNvSpPr/>
          <p:nvPr/>
        </p:nvSpPr>
        <p:spPr>
          <a:xfrm flipV="1">
            <a:off x="41523" y="4305694"/>
            <a:ext cx="1205865" cy="190798"/>
          </a:xfrm>
          <a:prstGeom prst="snip1Rect">
            <a:avLst>
              <a:gd name="adj" fmla="val 50000"/>
            </a:avLst>
          </a:prstGeom>
          <a:solidFill>
            <a:srgbClr val="5DBC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 : avec coin rogné 7">
            <a:extLst>
              <a:ext uri="{FF2B5EF4-FFF2-40B4-BE49-F238E27FC236}">
                <a16:creationId xmlns:a16="http://schemas.microsoft.com/office/drawing/2014/main" id="{B9EDBFE9-1175-7080-8633-A713F6C39F69}"/>
              </a:ext>
            </a:extLst>
          </p:cNvPr>
          <p:cNvSpPr/>
          <p:nvPr/>
        </p:nvSpPr>
        <p:spPr>
          <a:xfrm flipV="1">
            <a:off x="41523" y="4019405"/>
            <a:ext cx="1205865" cy="190798"/>
          </a:xfrm>
          <a:prstGeom prst="snip1Rect">
            <a:avLst>
              <a:gd name="adj" fmla="val 50000"/>
            </a:avLst>
          </a:prstGeom>
          <a:solidFill>
            <a:srgbClr val="5DBC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 : avec coin rogné 6">
            <a:extLst>
              <a:ext uri="{FF2B5EF4-FFF2-40B4-BE49-F238E27FC236}">
                <a16:creationId xmlns:a16="http://schemas.microsoft.com/office/drawing/2014/main" id="{9914BE2C-2310-02D1-9094-DD33F4124013}"/>
              </a:ext>
            </a:extLst>
          </p:cNvPr>
          <p:cNvSpPr/>
          <p:nvPr/>
        </p:nvSpPr>
        <p:spPr>
          <a:xfrm flipV="1">
            <a:off x="41523" y="3722173"/>
            <a:ext cx="1205865" cy="190798"/>
          </a:xfrm>
          <a:prstGeom prst="snip1Rect">
            <a:avLst>
              <a:gd name="adj" fmla="val 50000"/>
            </a:avLst>
          </a:prstGeom>
          <a:solidFill>
            <a:srgbClr val="5DBC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5" name="Image 4" descr="Une image contenant texte, capture d’écran, conception&#10;&#10;Description générée automatiquement">
            <a:extLst>
              <a:ext uri="{FF2B5EF4-FFF2-40B4-BE49-F238E27FC236}">
                <a16:creationId xmlns:a16="http://schemas.microsoft.com/office/drawing/2014/main" id="{6AB81AF6-239E-1279-C2B6-5B75D81A794B}"/>
              </a:ext>
            </a:extLst>
          </p:cNvPr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3996"/>
          <a:stretch/>
        </p:blipFill>
        <p:spPr>
          <a:xfrm>
            <a:off x="-183651" y="-42672"/>
            <a:ext cx="7047747" cy="1584960"/>
          </a:xfrm>
          <a:prstGeom prst="rect">
            <a:avLst/>
          </a:prstGeom>
        </p:spPr>
      </p:pic>
      <p:pic>
        <p:nvPicPr>
          <p:cNvPr id="23" name="Image 22" descr="Une image contenant texte, Police, logo, Graphique&#10;&#10;Description générée automatiquement">
            <a:extLst>
              <a:ext uri="{FF2B5EF4-FFF2-40B4-BE49-F238E27FC236}">
                <a16:creationId xmlns:a16="http://schemas.microsoft.com/office/drawing/2014/main" id="{6A8D2D20-9874-DD0D-CEF9-C6A0D39DDCFA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1642" y="2317771"/>
            <a:ext cx="1093042" cy="953131"/>
          </a:xfrm>
          <a:prstGeom prst="rect">
            <a:avLst/>
          </a:prstGeom>
        </p:spPr>
      </p:pic>
      <p:pic>
        <p:nvPicPr>
          <p:cNvPr id="24" name="Image 23" descr="Une image contenant carte, texte&#10;&#10;Description générée automatiquement">
            <a:extLst>
              <a:ext uri="{FF2B5EF4-FFF2-40B4-BE49-F238E27FC236}">
                <a16:creationId xmlns:a16="http://schemas.microsoft.com/office/drawing/2014/main" id="{A5B1369B-3D21-9F61-B122-E991C8AF5FEA}"/>
              </a:ext>
            </a:extLst>
          </p:cNvPr>
          <p:cNvPicPr>
            <a:picLocks noChangeAspect="1"/>
          </p:cNvPicPr>
          <p:nvPr/>
        </p:nvPicPr>
        <p:blipFill>
          <a:blip r:embed="rId13" cstate="hqprint">
            <a:duotone>
              <a:prstClr val="black"/>
              <a:schemeClr val="accent6">
                <a:lumMod val="75000"/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2122" y="2967263"/>
            <a:ext cx="1882915" cy="2301341"/>
          </a:xfrm>
          <a:prstGeom prst="rect">
            <a:avLst/>
          </a:prstGeom>
        </p:spPr>
      </p:pic>
      <p:grpSp>
        <p:nvGrpSpPr>
          <p:cNvPr id="13" name="Groupe 12">
            <a:extLst>
              <a:ext uri="{FF2B5EF4-FFF2-40B4-BE49-F238E27FC236}">
                <a16:creationId xmlns:a16="http://schemas.microsoft.com/office/drawing/2014/main" id="{C37AB935-8AC8-12C4-9A79-6ABBBD72A28F}"/>
              </a:ext>
            </a:extLst>
          </p:cNvPr>
          <p:cNvGrpSpPr/>
          <p:nvPr/>
        </p:nvGrpSpPr>
        <p:grpSpPr>
          <a:xfrm>
            <a:off x="-183651" y="1532128"/>
            <a:ext cx="7087371" cy="886441"/>
            <a:chOff x="-183651" y="1532128"/>
            <a:chExt cx="7087371" cy="972312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C5A34898-96AC-0B95-8680-016BD982E15D}"/>
                </a:ext>
              </a:extLst>
            </p:cNvPr>
            <p:cNvSpPr/>
            <p:nvPr/>
          </p:nvSpPr>
          <p:spPr>
            <a:xfrm>
              <a:off x="-183651" y="1542288"/>
              <a:ext cx="5959611" cy="957072"/>
            </a:xfrm>
            <a:prstGeom prst="rect">
              <a:avLst/>
            </a:prstGeom>
            <a:solidFill>
              <a:srgbClr val="5DBC57"/>
            </a:solidFill>
            <a:ln>
              <a:solidFill>
                <a:srgbClr val="5DBC5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" name="Triangle isocèle 11">
              <a:extLst>
                <a:ext uri="{FF2B5EF4-FFF2-40B4-BE49-F238E27FC236}">
                  <a16:creationId xmlns:a16="http://schemas.microsoft.com/office/drawing/2014/main" id="{1F199820-EDE5-2ADE-ACB2-DAE934045B04}"/>
                </a:ext>
              </a:extLst>
            </p:cNvPr>
            <p:cNvSpPr/>
            <p:nvPr/>
          </p:nvSpPr>
          <p:spPr>
            <a:xfrm flipV="1">
              <a:off x="4663440" y="1532128"/>
              <a:ext cx="2240280" cy="972312"/>
            </a:xfrm>
            <a:prstGeom prst="triangle">
              <a:avLst/>
            </a:prstGeom>
            <a:solidFill>
              <a:srgbClr val="5DBC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27" name="Ellipse 26">
            <a:extLst>
              <a:ext uri="{FF2B5EF4-FFF2-40B4-BE49-F238E27FC236}">
                <a16:creationId xmlns:a16="http://schemas.microsoft.com/office/drawing/2014/main" id="{1EFE74E9-ADF9-50BD-114B-1AB5B75A0060}"/>
              </a:ext>
            </a:extLst>
          </p:cNvPr>
          <p:cNvSpPr/>
          <p:nvPr/>
        </p:nvSpPr>
        <p:spPr>
          <a:xfrm flipH="1">
            <a:off x="5887692" y="3976438"/>
            <a:ext cx="149313" cy="149313"/>
          </a:xfrm>
          <a:prstGeom prst="ellipse">
            <a:avLst/>
          </a:prstGeom>
          <a:solidFill>
            <a:srgbClr val="B729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ACEC094C-C4C5-5DC0-5A38-256D7D957075}"/>
              </a:ext>
            </a:extLst>
          </p:cNvPr>
          <p:cNvSpPr/>
          <p:nvPr/>
        </p:nvSpPr>
        <p:spPr>
          <a:xfrm>
            <a:off x="4656298" y="2774954"/>
            <a:ext cx="356977" cy="5642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B4196CE4-62DC-6929-1325-4FEF47BA4223}"/>
              </a:ext>
            </a:extLst>
          </p:cNvPr>
          <p:cNvSpPr/>
          <p:nvPr/>
        </p:nvSpPr>
        <p:spPr>
          <a:xfrm>
            <a:off x="392933" y="2447689"/>
            <a:ext cx="4017142" cy="845724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631CAAF2-0EF0-99AE-5550-43FA547EAA66}"/>
              </a:ext>
            </a:extLst>
          </p:cNvPr>
          <p:cNvSpPr txBox="1"/>
          <p:nvPr/>
        </p:nvSpPr>
        <p:spPr>
          <a:xfrm>
            <a:off x="132962" y="3332194"/>
            <a:ext cx="25721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solidFill>
                  <a:srgbClr val="5DBC57"/>
                </a:solidFill>
                <a:latin typeface="Bahnschrift SemiBold SemiConden" panose="020B0502040204020203" pitchFamily="34" charset="0"/>
              </a:rPr>
              <a:t>NOM DU COLLECTIF</a:t>
            </a:r>
          </a:p>
        </p:txBody>
      </p:sp>
      <p:sp>
        <p:nvSpPr>
          <p:cNvPr id="40" name="ZoneTexte 39">
            <a:extLst>
              <a:ext uri="{FF2B5EF4-FFF2-40B4-BE49-F238E27FC236}">
                <a16:creationId xmlns:a16="http://schemas.microsoft.com/office/drawing/2014/main" id="{F2D8870B-D787-5363-71AD-5B08A202EC6D}"/>
              </a:ext>
            </a:extLst>
          </p:cNvPr>
          <p:cNvSpPr txBox="1"/>
          <p:nvPr/>
        </p:nvSpPr>
        <p:spPr>
          <a:xfrm>
            <a:off x="47298" y="3682428"/>
            <a:ext cx="119556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100" b="1" dirty="0">
                <a:solidFill>
                  <a:schemeClr val="bg1"/>
                </a:solidFill>
                <a:latin typeface="Bahnschrift SemiBold SemiConden" panose="020B0502040204020203" pitchFamily="34" charset="0"/>
              </a:rPr>
              <a:t>DESCRIPTION</a:t>
            </a:r>
          </a:p>
        </p:txBody>
      </p:sp>
      <p:sp>
        <p:nvSpPr>
          <p:cNvPr id="41" name="ZoneTexte 40">
            <a:extLst>
              <a:ext uri="{FF2B5EF4-FFF2-40B4-BE49-F238E27FC236}">
                <a16:creationId xmlns:a16="http://schemas.microsoft.com/office/drawing/2014/main" id="{64C6E733-F0D2-F6AB-B21D-4EBC27767187}"/>
              </a:ext>
            </a:extLst>
          </p:cNvPr>
          <p:cNvSpPr txBox="1"/>
          <p:nvPr/>
        </p:nvSpPr>
        <p:spPr>
          <a:xfrm>
            <a:off x="51682" y="3979380"/>
            <a:ext cx="120586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100" b="1" dirty="0">
                <a:solidFill>
                  <a:schemeClr val="bg1"/>
                </a:solidFill>
                <a:latin typeface="Bahnschrift SemiBold SemiConden" panose="020B0502040204020203" pitchFamily="34" charset="0"/>
              </a:rPr>
              <a:t>DATE/DUREE</a:t>
            </a:r>
          </a:p>
        </p:txBody>
      </p:sp>
      <p:sp>
        <p:nvSpPr>
          <p:cNvPr id="42" name="ZoneTexte 41">
            <a:extLst>
              <a:ext uri="{FF2B5EF4-FFF2-40B4-BE49-F238E27FC236}">
                <a16:creationId xmlns:a16="http://schemas.microsoft.com/office/drawing/2014/main" id="{C32D5442-2C7C-670F-60B6-E9792B557DDF}"/>
              </a:ext>
            </a:extLst>
          </p:cNvPr>
          <p:cNvSpPr txBox="1"/>
          <p:nvPr/>
        </p:nvSpPr>
        <p:spPr>
          <a:xfrm>
            <a:off x="51683" y="4272317"/>
            <a:ext cx="11911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100" b="1" dirty="0">
                <a:solidFill>
                  <a:schemeClr val="bg1"/>
                </a:solidFill>
                <a:latin typeface="Bahnschrift SemiBold SemiConden" panose="020B0502040204020203" pitchFamily="34" charset="0"/>
              </a:rPr>
              <a:t>PARTENAIRES</a:t>
            </a:r>
          </a:p>
        </p:txBody>
      </p:sp>
      <p:sp>
        <p:nvSpPr>
          <p:cNvPr id="43" name="ZoneTexte 42">
            <a:extLst>
              <a:ext uri="{FF2B5EF4-FFF2-40B4-BE49-F238E27FC236}">
                <a16:creationId xmlns:a16="http://schemas.microsoft.com/office/drawing/2014/main" id="{1F332349-BC88-9DFD-4FB6-7B030865BE49}"/>
              </a:ext>
            </a:extLst>
          </p:cNvPr>
          <p:cNvSpPr txBox="1"/>
          <p:nvPr/>
        </p:nvSpPr>
        <p:spPr>
          <a:xfrm>
            <a:off x="1354265" y="3705932"/>
            <a:ext cx="3436422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700" b="1" dirty="0">
                <a:solidFill>
                  <a:schemeClr val="bg1">
                    <a:lumMod val="50000"/>
                  </a:schemeClr>
                </a:solidFill>
                <a:latin typeface="Bahnschrift SemiBold SemiConden" panose="020B0502040204020203" pitchFamily="34" charset="0"/>
              </a:rPr>
              <a:t>Ajouter une description</a:t>
            </a:r>
          </a:p>
        </p:txBody>
      </p:sp>
      <p:sp>
        <p:nvSpPr>
          <p:cNvPr id="44" name="ZoneTexte 43">
            <a:extLst>
              <a:ext uri="{FF2B5EF4-FFF2-40B4-BE49-F238E27FC236}">
                <a16:creationId xmlns:a16="http://schemas.microsoft.com/office/drawing/2014/main" id="{B80F0BFD-49E8-8C95-65EE-1B09DD68EB3D}"/>
              </a:ext>
            </a:extLst>
          </p:cNvPr>
          <p:cNvSpPr txBox="1"/>
          <p:nvPr/>
        </p:nvSpPr>
        <p:spPr>
          <a:xfrm>
            <a:off x="1354265" y="3995873"/>
            <a:ext cx="3436422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700" b="1" dirty="0">
                <a:solidFill>
                  <a:schemeClr val="bg1">
                    <a:lumMod val="50000"/>
                  </a:schemeClr>
                </a:solidFill>
                <a:latin typeface="Bahnschrift SemiBold SemiConden" panose="020B0502040204020203" pitchFamily="34" charset="0"/>
              </a:rPr>
              <a:t>Ajouter la date de labellisation et la durée du projet</a:t>
            </a:r>
          </a:p>
        </p:txBody>
      </p:sp>
      <p:sp>
        <p:nvSpPr>
          <p:cNvPr id="45" name="ZoneTexte 44">
            <a:extLst>
              <a:ext uri="{FF2B5EF4-FFF2-40B4-BE49-F238E27FC236}">
                <a16:creationId xmlns:a16="http://schemas.microsoft.com/office/drawing/2014/main" id="{B652D043-A1E8-0753-B679-1058A0D95443}"/>
              </a:ext>
            </a:extLst>
          </p:cNvPr>
          <p:cNvSpPr txBox="1"/>
          <p:nvPr/>
        </p:nvSpPr>
        <p:spPr>
          <a:xfrm>
            <a:off x="1354265" y="4281577"/>
            <a:ext cx="3436422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700" b="1" dirty="0">
                <a:solidFill>
                  <a:schemeClr val="bg1">
                    <a:lumMod val="50000"/>
                  </a:schemeClr>
                </a:solidFill>
                <a:latin typeface="Bahnschrift SemiBold SemiConden" panose="020B0502040204020203" pitchFamily="34" charset="0"/>
              </a:rPr>
              <a:t>Citez les partenaires du projet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AF70069C-11C1-434E-F1A2-8A5A05964A86}"/>
              </a:ext>
            </a:extLst>
          </p:cNvPr>
          <p:cNvSpPr txBox="1"/>
          <p:nvPr/>
        </p:nvSpPr>
        <p:spPr>
          <a:xfrm>
            <a:off x="392933" y="2723770"/>
            <a:ext cx="4017142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700" b="1" dirty="0">
                <a:solidFill>
                  <a:schemeClr val="bg1">
                    <a:lumMod val="50000"/>
                  </a:schemeClr>
                </a:solidFill>
                <a:latin typeface="Bahnschrift SemiBold SemiConden" panose="020B0502040204020203" pitchFamily="34" charset="0"/>
              </a:rPr>
              <a:t>Photos et/ou logo</a:t>
            </a:r>
          </a:p>
        </p:txBody>
      </p:sp>
      <p:sp>
        <p:nvSpPr>
          <p:cNvPr id="16" name="Rectangle : avec coin rogné 15">
            <a:extLst>
              <a:ext uri="{FF2B5EF4-FFF2-40B4-BE49-F238E27FC236}">
                <a16:creationId xmlns:a16="http://schemas.microsoft.com/office/drawing/2014/main" id="{2B5FADB7-0D14-60FF-C69C-13E1CBEED3EB}"/>
              </a:ext>
            </a:extLst>
          </p:cNvPr>
          <p:cNvSpPr/>
          <p:nvPr/>
        </p:nvSpPr>
        <p:spPr>
          <a:xfrm flipV="1">
            <a:off x="2071693" y="5060933"/>
            <a:ext cx="2843207" cy="216597"/>
          </a:xfrm>
          <a:prstGeom prst="snip1Rect">
            <a:avLst>
              <a:gd name="adj" fmla="val 50000"/>
            </a:avLst>
          </a:prstGeom>
          <a:solidFill>
            <a:srgbClr val="B729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pic>
        <p:nvPicPr>
          <p:cNvPr id="15" name="Graphique 14" descr="Mille avec un remplissage uni">
            <a:extLst>
              <a:ext uri="{FF2B5EF4-FFF2-40B4-BE49-F238E27FC236}">
                <a16:creationId xmlns:a16="http://schemas.microsoft.com/office/drawing/2014/main" id="{F8931F1B-8D91-DD82-5774-B528890C30EF}"/>
              </a:ext>
            </a:extLst>
          </p:cNvPr>
          <p:cNvPicPr>
            <a:picLocks noChangeAspect="1"/>
          </p:cNvPicPr>
          <p:nvPr/>
        </p:nvPicPr>
        <p:blipFill>
          <a:blip r:embed="rId14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5"/>
              </a:ext>
            </a:extLst>
          </a:blip>
          <a:stretch>
            <a:fillRect/>
          </a:stretch>
        </p:blipFill>
        <p:spPr>
          <a:xfrm>
            <a:off x="1568775" y="4802664"/>
            <a:ext cx="619125" cy="619125"/>
          </a:xfrm>
          <a:prstGeom prst="rect">
            <a:avLst/>
          </a:prstGeom>
        </p:spPr>
      </p:pic>
      <p:sp>
        <p:nvSpPr>
          <p:cNvPr id="17" name="ZoneTexte 16">
            <a:extLst>
              <a:ext uri="{FF2B5EF4-FFF2-40B4-BE49-F238E27FC236}">
                <a16:creationId xmlns:a16="http://schemas.microsoft.com/office/drawing/2014/main" id="{017C853C-B894-7375-116D-0F83601BE6B9}"/>
              </a:ext>
            </a:extLst>
          </p:cNvPr>
          <p:cNvSpPr txBox="1"/>
          <p:nvPr/>
        </p:nvSpPr>
        <p:spPr>
          <a:xfrm>
            <a:off x="1993450" y="5016664"/>
            <a:ext cx="276566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100" b="1" dirty="0">
                <a:solidFill>
                  <a:schemeClr val="bg1"/>
                </a:solidFill>
                <a:latin typeface="Bahnschrift SemiBold SemiConden" panose="020B0502040204020203" pitchFamily="34" charset="0"/>
              </a:rPr>
              <a:t>X AXES DE TRAVAIL</a:t>
            </a:r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89309D4C-0140-ECAC-EA26-070888510440}"/>
              </a:ext>
            </a:extLst>
          </p:cNvPr>
          <p:cNvSpPr txBox="1"/>
          <p:nvPr/>
        </p:nvSpPr>
        <p:spPr>
          <a:xfrm>
            <a:off x="51684" y="5352207"/>
            <a:ext cx="202001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600" b="1" dirty="0">
                <a:solidFill>
                  <a:srgbClr val="B7294D"/>
                </a:solidFill>
                <a:latin typeface="Bahnschrift SemiBold SemiConden" panose="020B0502040204020203" pitchFamily="34" charset="0"/>
              </a:rPr>
              <a:t>OBJECTIFS</a:t>
            </a:r>
            <a:endParaRPr lang="fr-FR" b="1" dirty="0">
              <a:solidFill>
                <a:srgbClr val="B7294D"/>
              </a:solidFill>
              <a:latin typeface="Bahnschrift SemiBold SemiConden" panose="020B0502040204020203" pitchFamily="34" charset="0"/>
            </a:endParaRPr>
          </a:p>
        </p:txBody>
      </p:sp>
      <p:sp>
        <p:nvSpPr>
          <p:cNvPr id="46" name="ZoneTexte 45">
            <a:extLst>
              <a:ext uri="{FF2B5EF4-FFF2-40B4-BE49-F238E27FC236}">
                <a16:creationId xmlns:a16="http://schemas.microsoft.com/office/drawing/2014/main" id="{BC44596D-C5C4-D1F9-31ED-440B688F5C51}"/>
              </a:ext>
            </a:extLst>
          </p:cNvPr>
          <p:cNvSpPr txBox="1"/>
          <p:nvPr/>
        </p:nvSpPr>
        <p:spPr>
          <a:xfrm>
            <a:off x="41523" y="5642854"/>
            <a:ext cx="202001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000" b="1" dirty="0">
                <a:solidFill>
                  <a:schemeClr val="bg1">
                    <a:lumMod val="50000"/>
                  </a:schemeClr>
                </a:solidFill>
                <a:latin typeface="Bahnschrift SemiBold SemiConden" panose="020B0502040204020203" pitchFamily="34" charset="0"/>
              </a:rPr>
              <a:t>AJOUTER LES OBJECTIFS DU PROJET</a:t>
            </a:r>
          </a:p>
        </p:txBody>
      </p:sp>
      <p:sp>
        <p:nvSpPr>
          <p:cNvPr id="50" name="ZoneTexte 49">
            <a:extLst>
              <a:ext uri="{FF2B5EF4-FFF2-40B4-BE49-F238E27FC236}">
                <a16:creationId xmlns:a16="http://schemas.microsoft.com/office/drawing/2014/main" id="{7A7ED4CA-BFDF-7B52-4DE5-4199F836EE08}"/>
              </a:ext>
            </a:extLst>
          </p:cNvPr>
          <p:cNvSpPr txBox="1"/>
          <p:nvPr/>
        </p:nvSpPr>
        <p:spPr>
          <a:xfrm>
            <a:off x="2655427" y="5441530"/>
            <a:ext cx="406961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Bahnschrift SemiBold SemiConden" panose="020B0502040204020203" pitchFamily="34" charset="0"/>
              </a:rPr>
              <a:t>Axe 1 : détail et indicateur</a:t>
            </a:r>
          </a:p>
        </p:txBody>
      </p:sp>
      <p:sp>
        <p:nvSpPr>
          <p:cNvPr id="51" name="ZoneTexte 50">
            <a:extLst>
              <a:ext uri="{FF2B5EF4-FFF2-40B4-BE49-F238E27FC236}">
                <a16:creationId xmlns:a16="http://schemas.microsoft.com/office/drawing/2014/main" id="{136CF28D-7B7D-7FE2-4AA6-04E32BC6891A}"/>
              </a:ext>
            </a:extLst>
          </p:cNvPr>
          <p:cNvSpPr txBox="1"/>
          <p:nvPr/>
        </p:nvSpPr>
        <p:spPr>
          <a:xfrm>
            <a:off x="2655427" y="5928382"/>
            <a:ext cx="406961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Bahnschrift SemiBold SemiConden" panose="020B0502040204020203" pitchFamily="34" charset="0"/>
              </a:rPr>
              <a:t>Axe 2 : détail et indicateur</a:t>
            </a:r>
          </a:p>
        </p:txBody>
      </p:sp>
      <p:sp>
        <p:nvSpPr>
          <p:cNvPr id="52" name="ZoneTexte 51">
            <a:extLst>
              <a:ext uri="{FF2B5EF4-FFF2-40B4-BE49-F238E27FC236}">
                <a16:creationId xmlns:a16="http://schemas.microsoft.com/office/drawing/2014/main" id="{FA38A3A9-5B8A-B6F6-023D-8931BEED819A}"/>
              </a:ext>
            </a:extLst>
          </p:cNvPr>
          <p:cNvSpPr txBox="1"/>
          <p:nvPr/>
        </p:nvSpPr>
        <p:spPr>
          <a:xfrm>
            <a:off x="2655427" y="6383187"/>
            <a:ext cx="406961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Bahnschrift SemiBold SemiConden" panose="020B0502040204020203" pitchFamily="34" charset="0"/>
              </a:rPr>
              <a:t>Axe 3 : détail et indicateur</a:t>
            </a:r>
          </a:p>
        </p:txBody>
      </p:sp>
      <p:grpSp>
        <p:nvGrpSpPr>
          <p:cNvPr id="56" name="Groupe 55">
            <a:extLst>
              <a:ext uri="{FF2B5EF4-FFF2-40B4-BE49-F238E27FC236}">
                <a16:creationId xmlns:a16="http://schemas.microsoft.com/office/drawing/2014/main" id="{5A5845FE-E128-7CA3-D005-6E36C2E3B5C4}"/>
              </a:ext>
            </a:extLst>
          </p:cNvPr>
          <p:cNvGrpSpPr/>
          <p:nvPr/>
        </p:nvGrpSpPr>
        <p:grpSpPr>
          <a:xfrm>
            <a:off x="2278802" y="5458940"/>
            <a:ext cx="337001" cy="230832"/>
            <a:chOff x="2278802" y="5666924"/>
            <a:chExt cx="337001" cy="230832"/>
          </a:xfrm>
        </p:grpSpPr>
        <p:sp>
          <p:nvSpPr>
            <p:cNvPr id="47" name="Organigramme : Connecteur page suivante 46">
              <a:extLst>
                <a:ext uri="{FF2B5EF4-FFF2-40B4-BE49-F238E27FC236}">
                  <a16:creationId xmlns:a16="http://schemas.microsoft.com/office/drawing/2014/main" id="{B315CF85-32DE-802F-8A5E-577D64CEE6CB}"/>
                </a:ext>
              </a:extLst>
            </p:cNvPr>
            <p:cNvSpPr/>
            <p:nvPr/>
          </p:nvSpPr>
          <p:spPr>
            <a:xfrm rot="16200000">
              <a:off x="2414587" y="5646687"/>
              <a:ext cx="123825" cy="278607"/>
            </a:xfrm>
            <a:prstGeom prst="flowChartOffpageConnector">
              <a:avLst/>
            </a:prstGeom>
            <a:solidFill>
              <a:srgbClr val="B729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3" name="ZoneTexte 52">
              <a:extLst>
                <a:ext uri="{FF2B5EF4-FFF2-40B4-BE49-F238E27FC236}">
                  <a16:creationId xmlns:a16="http://schemas.microsoft.com/office/drawing/2014/main" id="{4E3F59B5-B1CC-63C1-0C3C-7168DA7E2C94}"/>
                </a:ext>
              </a:extLst>
            </p:cNvPr>
            <p:cNvSpPr txBox="1"/>
            <p:nvPr/>
          </p:nvSpPr>
          <p:spPr>
            <a:xfrm>
              <a:off x="2278802" y="5666924"/>
              <a:ext cx="197698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900" b="1" dirty="0">
                  <a:solidFill>
                    <a:schemeClr val="bg1"/>
                  </a:solidFill>
                  <a:latin typeface="Bahnschrift SemiBold SemiConden" panose="020B0502040204020203" pitchFamily="34" charset="0"/>
                </a:rPr>
                <a:t>1</a:t>
              </a:r>
            </a:p>
          </p:txBody>
        </p:sp>
      </p:grpSp>
      <p:grpSp>
        <p:nvGrpSpPr>
          <p:cNvPr id="57" name="Groupe 56">
            <a:extLst>
              <a:ext uri="{FF2B5EF4-FFF2-40B4-BE49-F238E27FC236}">
                <a16:creationId xmlns:a16="http://schemas.microsoft.com/office/drawing/2014/main" id="{3F115FF2-D07F-2575-3321-1C373DC2F142}"/>
              </a:ext>
            </a:extLst>
          </p:cNvPr>
          <p:cNvGrpSpPr/>
          <p:nvPr/>
        </p:nvGrpSpPr>
        <p:grpSpPr>
          <a:xfrm>
            <a:off x="2273547" y="5934246"/>
            <a:ext cx="342256" cy="230832"/>
            <a:chOff x="2273547" y="6142230"/>
            <a:chExt cx="342256" cy="230832"/>
          </a:xfrm>
        </p:grpSpPr>
        <p:sp>
          <p:nvSpPr>
            <p:cNvPr id="48" name="Organigramme : Connecteur page suivante 47">
              <a:extLst>
                <a:ext uri="{FF2B5EF4-FFF2-40B4-BE49-F238E27FC236}">
                  <a16:creationId xmlns:a16="http://schemas.microsoft.com/office/drawing/2014/main" id="{8F31A008-CAE6-FDBC-B940-25F6A7C34FDB}"/>
                </a:ext>
              </a:extLst>
            </p:cNvPr>
            <p:cNvSpPr/>
            <p:nvPr/>
          </p:nvSpPr>
          <p:spPr>
            <a:xfrm rot="16200000">
              <a:off x="2414587" y="6121607"/>
              <a:ext cx="123825" cy="278607"/>
            </a:xfrm>
            <a:prstGeom prst="flowChartOffpageConnector">
              <a:avLst/>
            </a:prstGeom>
            <a:solidFill>
              <a:srgbClr val="B729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4" name="ZoneTexte 53">
              <a:extLst>
                <a:ext uri="{FF2B5EF4-FFF2-40B4-BE49-F238E27FC236}">
                  <a16:creationId xmlns:a16="http://schemas.microsoft.com/office/drawing/2014/main" id="{5BBC701E-F4C4-E86A-5FE1-AE801E5D7FFA}"/>
                </a:ext>
              </a:extLst>
            </p:cNvPr>
            <p:cNvSpPr txBox="1"/>
            <p:nvPr/>
          </p:nvSpPr>
          <p:spPr>
            <a:xfrm>
              <a:off x="2273547" y="6142230"/>
              <a:ext cx="229516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900" b="1" dirty="0">
                  <a:solidFill>
                    <a:schemeClr val="bg1"/>
                  </a:solidFill>
                  <a:latin typeface="Bahnschrift SemiBold SemiConden" panose="020B0502040204020203" pitchFamily="34" charset="0"/>
                </a:rPr>
                <a:t>2</a:t>
              </a:r>
            </a:p>
          </p:txBody>
        </p:sp>
      </p:grpSp>
      <p:grpSp>
        <p:nvGrpSpPr>
          <p:cNvPr id="58" name="Groupe 57">
            <a:extLst>
              <a:ext uri="{FF2B5EF4-FFF2-40B4-BE49-F238E27FC236}">
                <a16:creationId xmlns:a16="http://schemas.microsoft.com/office/drawing/2014/main" id="{E3391501-4120-70FD-A594-623D979A1EC7}"/>
              </a:ext>
            </a:extLst>
          </p:cNvPr>
          <p:cNvGrpSpPr/>
          <p:nvPr/>
        </p:nvGrpSpPr>
        <p:grpSpPr>
          <a:xfrm>
            <a:off x="2270795" y="6393815"/>
            <a:ext cx="345008" cy="230832"/>
            <a:chOff x="2270795" y="6601799"/>
            <a:chExt cx="345008" cy="230832"/>
          </a:xfrm>
        </p:grpSpPr>
        <p:sp>
          <p:nvSpPr>
            <p:cNvPr id="49" name="Organigramme : Connecteur page suivante 48">
              <a:extLst>
                <a:ext uri="{FF2B5EF4-FFF2-40B4-BE49-F238E27FC236}">
                  <a16:creationId xmlns:a16="http://schemas.microsoft.com/office/drawing/2014/main" id="{E0CD2034-2BE5-642A-6E30-7F00C0C5A98D}"/>
                </a:ext>
              </a:extLst>
            </p:cNvPr>
            <p:cNvSpPr/>
            <p:nvPr/>
          </p:nvSpPr>
          <p:spPr>
            <a:xfrm rot="16200000">
              <a:off x="2414587" y="6579635"/>
              <a:ext cx="123825" cy="278607"/>
            </a:xfrm>
            <a:prstGeom prst="flowChartOffpageConnector">
              <a:avLst/>
            </a:prstGeom>
            <a:solidFill>
              <a:srgbClr val="B729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5" name="ZoneTexte 54">
              <a:extLst>
                <a:ext uri="{FF2B5EF4-FFF2-40B4-BE49-F238E27FC236}">
                  <a16:creationId xmlns:a16="http://schemas.microsoft.com/office/drawing/2014/main" id="{072C16A5-7178-26D5-597E-9FD49D963C6D}"/>
                </a:ext>
              </a:extLst>
            </p:cNvPr>
            <p:cNvSpPr txBox="1"/>
            <p:nvPr/>
          </p:nvSpPr>
          <p:spPr>
            <a:xfrm>
              <a:off x="2270795" y="6601799"/>
              <a:ext cx="229516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900" b="1" dirty="0">
                  <a:solidFill>
                    <a:schemeClr val="bg1"/>
                  </a:solidFill>
                  <a:latin typeface="Bahnschrift SemiBold SemiConden" panose="020B0502040204020203" pitchFamily="34" charset="0"/>
                </a:rPr>
                <a:t>3</a:t>
              </a:r>
            </a:p>
          </p:txBody>
        </p:sp>
      </p:grpSp>
      <p:grpSp>
        <p:nvGrpSpPr>
          <p:cNvPr id="66" name="Groupe 65">
            <a:extLst>
              <a:ext uri="{FF2B5EF4-FFF2-40B4-BE49-F238E27FC236}">
                <a16:creationId xmlns:a16="http://schemas.microsoft.com/office/drawing/2014/main" id="{E315FCC9-D3A5-0854-ED9D-28EE56C2BD26}"/>
              </a:ext>
            </a:extLst>
          </p:cNvPr>
          <p:cNvGrpSpPr/>
          <p:nvPr/>
        </p:nvGrpSpPr>
        <p:grpSpPr>
          <a:xfrm>
            <a:off x="3266332" y="6956117"/>
            <a:ext cx="1749675" cy="1854371"/>
            <a:chOff x="3166124" y="7144007"/>
            <a:chExt cx="1749675" cy="1854371"/>
          </a:xfrm>
        </p:grpSpPr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C924073E-99C6-70DE-40B4-2189B8BA2D8C}"/>
                </a:ext>
              </a:extLst>
            </p:cNvPr>
            <p:cNvSpPr/>
            <p:nvPr/>
          </p:nvSpPr>
          <p:spPr>
            <a:xfrm>
              <a:off x="3166124" y="7149579"/>
              <a:ext cx="1749675" cy="1848799"/>
            </a:xfrm>
            <a:prstGeom prst="rect">
              <a:avLst/>
            </a:prstGeom>
            <a:solidFill>
              <a:srgbClr val="5DBC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65" name="Triangle isocèle 64">
              <a:extLst>
                <a:ext uri="{FF2B5EF4-FFF2-40B4-BE49-F238E27FC236}">
                  <a16:creationId xmlns:a16="http://schemas.microsoft.com/office/drawing/2014/main" id="{33320298-61DD-A6D5-13B1-67BCDF62C09B}"/>
                </a:ext>
              </a:extLst>
            </p:cNvPr>
            <p:cNvSpPr/>
            <p:nvPr/>
          </p:nvSpPr>
          <p:spPr>
            <a:xfrm flipV="1">
              <a:off x="3670059" y="7144007"/>
              <a:ext cx="747832" cy="312201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</p:grpSp>
      <p:sp>
        <p:nvSpPr>
          <p:cNvPr id="69" name="ZoneTexte 68">
            <a:extLst>
              <a:ext uri="{FF2B5EF4-FFF2-40B4-BE49-F238E27FC236}">
                <a16:creationId xmlns:a16="http://schemas.microsoft.com/office/drawing/2014/main" id="{0A89670B-85E6-B0A6-B54F-0B16A4346895}"/>
              </a:ext>
            </a:extLst>
          </p:cNvPr>
          <p:cNvSpPr txBox="1"/>
          <p:nvPr/>
        </p:nvSpPr>
        <p:spPr>
          <a:xfrm>
            <a:off x="3299931" y="7269190"/>
            <a:ext cx="167849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100" b="1" dirty="0">
                <a:solidFill>
                  <a:schemeClr val="bg1"/>
                </a:solidFill>
                <a:latin typeface="Bahnschrift SemiBold SemiConden" panose="020B0502040204020203" pitchFamily="34" charset="0"/>
              </a:rPr>
              <a:t>FACTEURS DE REUSSITE</a:t>
            </a:r>
          </a:p>
        </p:txBody>
      </p:sp>
      <p:sp>
        <p:nvSpPr>
          <p:cNvPr id="72" name="ZoneTexte 71">
            <a:extLst>
              <a:ext uri="{FF2B5EF4-FFF2-40B4-BE49-F238E27FC236}">
                <a16:creationId xmlns:a16="http://schemas.microsoft.com/office/drawing/2014/main" id="{1B651EA4-A003-B56B-51E8-3BC3EC66DAB7}"/>
              </a:ext>
            </a:extLst>
          </p:cNvPr>
          <p:cNvSpPr txBox="1"/>
          <p:nvPr/>
        </p:nvSpPr>
        <p:spPr>
          <a:xfrm>
            <a:off x="3287405" y="7491321"/>
            <a:ext cx="1678497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50" b="1" dirty="0">
                <a:solidFill>
                  <a:schemeClr val="bg1"/>
                </a:solidFill>
                <a:latin typeface="Bahnschrift SemiBold SemiConden" panose="020B0502040204020203" pitchFamily="34" charset="0"/>
              </a:rPr>
              <a:t>Ajouter les facteurs de réussite</a:t>
            </a: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AA8FAA09-B125-CF12-5504-62D383912172}"/>
              </a:ext>
            </a:extLst>
          </p:cNvPr>
          <p:cNvSpPr/>
          <p:nvPr/>
        </p:nvSpPr>
        <p:spPr>
          <a:xfrm>
            <a:off x="5045207" y="4964770"/>
            <a:ext cx="545968" cy="167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75" name="Groupe 74">
            <a:extLst>
              <a:ext uri="{FF2B5EF4-FFF2-40B4-BE49-F238E27FC236}">
                <a16:creationId xmlns:a16="http://schemas.microsoft.com/office/drawing/2014/main" id="{E75C29DF-D91D-B39F-BF79-75F0D2AB73F2}"/>
              </a:ext>
            </a:extLst>
          </p:cNvPr>
          <p:cNvGrpSpPr/>
          <p:nvPr/>
        </p:nvGrpSpPr>
        <p:grpSpPr>
          <a:xfrm>
            <a:off x="5073042" y="6958139"/>
            <a:ext cx="1711642" cy="1852349"/>
            <a:chOff x="5058815" y="7146030"/>
            <a:chExt cx="1678497" cy="1852349"/>
          </a:xfrm>
        </p:grpSpPr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id="{FF648B63-1231-A348-2ADD-085778BA8F6A}"/>
                </a:ext>
              </a:extLst>
            </p:cNvPr>
            <p:cNvSpPr/>
            <p:nvPr/>
          </p:nvSpPr>
          <p:spPr>
            <a:xfrm>
              <a:off x="5058815" y="7149580"/>
              <a:ext cx="1678497" cy="1848799"/>
            </a:xfrm>
            <a:prstGeom prst="rect">
              <a:avLst/>
            </a:prstGeom>
            <a:solidFill>
              <a:srgbClr val="A98C7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74" name="Triangle isocèle 73">
              <a:extLst>
                <a:ext uri="{FF2B5EF4-FFF2-40B4-BE49-F238E27FC236}">
                  <a16:creationId xmlns:a16="http://schemas.microsoft.com/office/drawing/2014/main" id="{F5B99FF1-6B0F-6459-AB52-8DCB58EC256E}"/>
                </a:ext>
              </a:extLst>
            </p:cNvPr>
            <p:cNvSpPr/>
            <p:nvPr/>
          </p:nvSpPr>
          <p:spPr>
            <a:xfrm flipV="1">
              <a:off x="5524147" y="7146030"/>
              <a:ext cx="747832" cy="312201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</p:grpSp>
      <p:sp>
        <p:nvSpPr>
          <p:cNvPr id="70" name="ZoneTexte 69">
            <a:extLst>
              <a:ext uri="{FF2B5EF4-FFF2-40B4-BE49-F238E27FC236}">
                <a16:creationId xmlns:a16="http://schemas.microsoft.com/office/drawing/2014/main" id="{83A3A927-DBAF-E84B-8198-1E9645504967}"/>
              </a:ext>
            </a:extLst>
          </p:cNvPr>
          <p:cNvSpPr txBox="1"/>
          <p:nvPr/>
        </p:nvSpPr>
        <p:spPr>
          <a:xfrm>
            <a:off x="5106184" y="7296478"/>
            <a:ext cx="165656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100" b="1" dirty="0">
                <a:solidFill>
                  <a:schemeClr val="bg1"/>
                </a:solidFill>
                <a:latin typeface="Bahnschrift SemiBold SemiConden" panose="020B0502040204020203" pitchFamily="34" charset="0"/>
              </a:rPr>
              <a:t>POINTS DE VIGILANCE</a:t>
            </a:r>
          </a:p>
        </p:txBody>
      </p:sp>
      <p:sp>
        <p:nvSpPr>
          <p:cNvPr id="71" name="ZoneTexte 70">
            <a:extLst>
              <a:ext uri="{FF2B5EF4-FFF2-40B4-BE49-F238E27FC236}">
                <a16:creationId xmlns:a16="http://schemas.microsoft.com/office/drawing/2014/main" id="{1EFEA782-5BA0-242A-5CE8-154A3D860FF2}"/>
              </a:ext>
            </a:extLst>
          </p:cNvPr>
          <p:cNvSpPr txBox="1"/>
          <p:nvPr/>
        </p:nvSpPr>
        <p:spPr>
          <a:xfrm>
            <a:off x="5058814" y="7497326"/>
            <a:ext cx="1632958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50" b="1" dirty="0">
                <a:solidFill>
                  <a:schemeClr val="bg1"/>
                </a:solidFill>
                <a:latin typeface="Bahnschrift SemiBold SemiConden" panose="020B0502040204020203" pitchFamily="34" charset="0"/>
              </a:rPr>
              <a:t>Ajouter les points de vigilance </a:t>
            </a:r>
          </a:p>
        </p:txBody>
      </p:sp>
      <p:sp>
        <p:nvSpPr>
          <p:cNvPr id="87" name="ZoneTexte 86">
            <a:extLst>
              <a:ext uri="{FF2B5EF4-FFF2-40B4-BE49-F238E27FC236}">
                <a16:creationId xmlns:a16="http://schemas.microsoft.com/office/drawing/2014/main" id="{1D2441BA-E91D-F35D-F395-FF8D61FF43A4}"/>
              </a:ext>
            </a:extLst>
          </p:cNvPr>
          <p:cNvSpPr txBox="1"/>
          <p:nvPr/>
        </p:nvSpPr>
        <p:spPr>
          <a:xfrm rot="16200000">
            <a:off x="-736254" y="7751065"/>
            <a:ext cx="18418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b="1" dirty="0">
                <a:solidFill>
                  <a:schemeClr val="bg1"/>
                </a:solidFill>
                <a:latin typeface="Bahnschrift SemiBold SemiConden" panose="020B0502040204020203" pitchFamily="34" charset="0"/>
              </a:rPr>
              <a:t>RESULTATS ATTENDUES</a:t>
            </a:r>
          </a:p>
        </p:txBody>
      </p:sp>
      <p:sp>
        <p:nvSpPr>
          <p:cNvPr id="97" name="ZoneTexte 96">
            <a:extLst>
              <a:ext uri="{FF2B5EF4-FFF2-40B4-BE49-F238E27FC236}">
                <a16:creationId xmlns:a16="http://schemas.microsoft.com/office/drawing/2014/main" id="{B577A775-218B-1AD5-2E87-308D82C1D268}"/>
              </a:ext>
            </a:extLst>
          </p:cNvPr>
          <p:cNvSpPr txBox="1"/>
          <p:nvPr/>
        </p:nvSpPr>
        <p:spPr>
          <a:xfrm>
            <a:off x="603196" y="7016797"/>
            <a:ext cx="254392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b="1" dirty="0">
                <a:solidFill>
                  <a:schemeClr val="bg1"/>
                </a:solidFill>
                <a:latin typeface="Bahnschrift SemiBold SemiConden" panose="020B0502040204020203" pitchFamily="34" charset="0"/>
              </a:rPr>
              <a:t>Ajouter les résultats économiques attendus</a:t>
            </a:r>
          </a:p>
        </p:txBody>
      </p:sp>
      <p:sp>
        <p:nvSpPr>
          <p:cNvPr id="98" name="ZoneTexte 97">
            <a:extLst>
              <a:ext uri="{FF2B5EF4-FFF2-40B4-BE49-F238E27FC236}">
                <a16:creationId xmlns:a16="http://schemas.microsoft.com/office/drawing/2014/main" id="{3237D3F3-34BB-4157-C14D-B75AC2DA836F}"/>
              </a:ext>
            </a:extLst>
          </p:cNvPr>
          <p:cNvSpPr txBox="1"/>
          <p:nvPr/>
        </p:nvSpPr>
        <p:spPr>
          <a:xfrm>
            <a:off x="649966" y="7668277"/>
            <a:ext cx="248115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b="1" dirty="0">
                <a:solidFill>
                  <a:schemeClr val="bg1"/>
                </a:solidFill>
                <a:latin typeface="Bahnschrift SemiBold SemiConden" panose="020B0502040204020203" pitchFamily="34" charset="0"/>
              </a:rPr>
              <a:t>Ajouter les résultats environnementaux attendus</a:t>
            </a:r>
          </a:p>
        </p:txBody>
      </p:sp>
      <p:sp>
        <p:nvSpPr>
          <p:cNvPr id="99" name="ZoneTexte 98">
            <a:extLst>
              <a:ext uri="{FF2B5EF4-FFF2-40B4-BE49-F238E27FC236}">
                <a16:creationId xmlns:a16="http://schemas.microsoft.com/office/drawing/2014/main" id="{6ED353A5-7051-E2D0-F606-A6791DAE4B64}"/>
              </a:ext>
            </a:extLst>
          </p:cNvPr>
          <p:cNvSpPr txBox="1"/>
          <p:nvPr/>
        </p:nvSpPr>
        <p:spPr>
          <a:xfrm>
            <a:off x="640955" y="8320526"/>
            <a:ext cx="249016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b="1" dirty="0">
                <a:solidFill>
                  <a:schemeClr val="bg1"/>
                </a:solidFill>
                <a:latin typeface="Bahnschrift SemiBold SemiConden" panose="020B0502040204020203" pitchFamily="34" charset="0"/>
              </a:rPr>
              <a:t>Ajouter les résultats sociaux attendus</a:t>
            </a:r>
          </a:p>
        </p:txBody>
      </p:sp>
      <p:sp>
        <p:nvSpPr>
          <p:cNvPr id="100" name="ZoneTexte 99">
            <a:extLst>
              <a:ext uri="{FF2B5EF4-FFF2-40B4-BE49-F238E27FC236}">
                <a16:creationId xmlns:a16="http://schemas.microsoft.com/office/drawing/2014/main" id="{4B58E1C2-1004-C328-9159-E541A80178C6}"/>
              </a:ext>
            </a:extLst>
          </p:cNvPr>
          <p:cNvSpPr txBox="1"/>
          <p:nvPr/>
        </p:nvSpPr>
        <p:spPr>
          <a:xfrm>
            <a:off x="132962" y="1618802"/>
            <a:ext cx="59040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solidFill>
                  <a:schemeClr val="bg1"/>
                </a:solidFill>
                <a:latin typeface="Bahnschrift SemiBold SemiConden" panose="020B0502040204020203" pitchFamily="34" charset="0"/>
              </a:rPr>
              <a:t>PROBLEMATIQUE</a:t>
            </a:r>
          </a:p>
        </p:txBody>
      </p:sp>
      <p:pic>
        <p:nvPicPr>
          <p:cNvPr id="102" name="Image 101" descr="Une image contenant texte, Graphique, graphisme, Police&#10;&#10;Description générée automatiquement">
            <a:extLst>
              <a:ext uri="{FF2B5EF4-FFF2-40B4-BE49-F238E27FC236}">
                <a16:creationId xmlns:a16="http://schemas.microsoft.com/office/drawing/2014/main" id="{E80B7561-5991-D98F-83FD-055448BD1AED}"/>
              </a:ext>
            </a:extLst>
          </p:cNvPr>
          <p:cNvPicPr>
            <a:picLocks noChangeAspect="1"/>
          </p:cNvPicPr>
          <p:nvPr/>
        </p:nvPicPr>
        <p:blipFill>
          <a:blip r:embed="rId1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4515" y="9428069"/>
            <a:ext cx="422800" cy="428665"/>
          </a:xfrm>
          <a:prstGeom prst="rect">
            <a:avLst/>
          </a:prstGeom>
        </p:spPr>
      </p:pic>
      <p:sp>
        <p:nvSpPr>
          <p:cNvPr id="104" name="ZoneTexte 103">
            <a:extLst>
              <a:ext uri="{FF2B5EF4-FFF2-40B4-BE49-F238E27FC236}">
                <a16:creationId xmlns:a16="http://schemas.microsoft.com/office/drawing/2014/main" id="{71A6F3B0-69AE-5077-9C78-011BA2607D96}"/>
              </a:ext>
            </a:extLst>
          </p:cNvPr>
          <p:cNvSpPr txBox="1"/>
          <p:nvPr/>
        </p:nvSpPr>
        <p:spPr>
          <a:xfrm>
            <a:off x="4360495" y="9387617"/>
            <a:ext cx="94691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800" b="1" dirty="0">
                <a:solidFill>
                  <a:schemeClr val="bg1">
                    <a:lumMod val="50000"/>
                  </a:schemeClr>
                </a:solidFill>
                <a:latin typeface="Bahnschrift SemiBold SemiConden" panose="020B0502040204020203" pitchFamily="34" charset="0"/>
              </a:rPr>
              <a:t>Animateur :</a:t>
            </a:r>
          </a:p>
          <a:p>
            <a:pPr algn="r"/>
            <a:r>
              <a:rPr lang="fr-FR" sz="800" b="1" dirty="0">
                <a:solidFill>
                  <a:schemeClr val="bg1">
                    <a:lumMod val="50000"/>
                  </a:schemeClr>
                </a:solidFill>
                <a:latin typeface="Bahnschrift SemiBold SemiConden" panose="020B0502040204020203" pitchFamily="34" charset="0"/>
              </a:rPr>
              <a:t>Coordonnées :</a:t>
            </a:r>
          </a:p>
        </p:txBody>
      </p:sp>
      <p:sp>
        <p:nvSpPr>
          <p:cNvPr id="105" name="Rectangle 104">
            <a:extLst>
              <a:ext uri="{FF2B5EF4-FFF2-40B4-BE49-F238E27FC236}">
                <a16:creationId xmlns:a16="http://schemas.microsoft.com/office/drawing/2014/main" id="{F93FCB11-F404-5F4A-1EB2-D8F65A8370EC}"/>
              </a:ext>
            </a:extLst>
          </p:cNvPr>
          <p:cNvSpPr/>
          <p:nvPr/>
        </p:nvSpPr>
        <p:spPr>
          <a:xfrm>
            <a:off x="5598545" y="9329833"/>
            <a:ext cx="890245" cy="549636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6" name="ZoneTexte 105">
            <a:extLst>
              <a:ext uri="{FF2B5EF4-FFF2-40B4-BE49-F238E27FC236}">
                <a16:creationId xmlns:a16="http://schemas.microsoft.com/office/drawing/2014/main" id="{C9906A1F-2783-EF65-AD8D-EB6497AF59B9}"/>
              </a:ext>
            </a:extLst>
          </p:cNvPr>
          <p:cNvSpPr txBox="1"/>
          <p:nvPr/>
        </p:nvSpPr>
        <p:spPr>
          <a:xfrm>
            <a:off x="5598545" y="9336842"/>
            <a:ext cx="8902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700" b="1" dirty="0">
                <a:solidFill>
                  <a:schemeClr val="bg1">
                    <a:lumMod val="50000"/>
                  </a:schemeClr>
                </a:solidFill>
                <a:latin typeface="Bahnschrift SemiBold SemiConden" panose="020B0502040204020203" pitchFamily="34" charset="0"/>
              </a:rPr>
              <a:t>Logo structure d’accompagnement</a:t>
            </a:r>
          </a:p>
        </p:txBody>
      </p:sp>
      <p:sp>
        <p:nvSpPr>
          <p:cNvPr id="114" name="Rectangle : avec coin rogné 113">
            <a:extLst>
              <a:ext uri="{FF2B5EF4-FFF2-40B4-BE49-F238E27FC236}">
                <a16:creationId xmlns:a16="http://schemas.microsoft.com/office/drawing/2014/main" id="{B847C948-4198-1ADA-144E-93410BF55675}"/>
              </a:ext>
            </a:extLst>
          </p:cNvPr>
          <p:cNvSpPr/>
          <p:nvPr/>
        </p:nvSpPr>
        <p:spPr>
          <a:xfrm flipH="1">
            <a:off x="1181469" y="8868284"/>
            <a:ext cx="5722250" cy="415498"/>
          </a:xfrm>
          <a:prstGeom prst="snip1Rect">
            <a:avLst>
              <a:gd name="adj" fmla="val 50000"/>
            </a:avLst>
          </a:prstGeom>
          <a:solidFill>
            <a:srgbClr val="DAD7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5" name="ZoneTexte 114">
            <a:extLst>
              <a:ext uri="{FF2B5EF4-FFF2-40B4-BE49-F238E27FC236}">
                <a16:creationId xmlns:a16="http://schemas.microsoft.com/office/drawing/2014/main" id="{6E93D9ED-BF0B-95BA-3403-6E8EFA0FD26B}"/>
              </a:ext>
            </a:extLst>
          </p:cNvPr>
          <p:cNvSpPr txBox="1"/>
          <p:nvPr/>
        </p:nvSpPr>
        <p:spPr>
          <a:xfrm>
            <a:off x="1354265" y="8911117"/>
            <a:ext cx="21128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b="1" dirty="0">
                <a:solidFill>
                  <a:schemeClr val="bg1">
                    <a:lumMod val="50000"/>
                  </a:schemeClr>
                </a:solidFill>
                <a:latin typeface="Bahnschrift SemiBold SemiConden" panose="020B0502040204020203" pitchFamily="34" charset="0"/>
              </a:rPr>
              <a:t>Témoignages agriculteur</a:t>
            </a:r>
          </a:p>
        </p:txBody>
      </p:sp>
      <p:sp>
        <p:nvSpPr>
          <p:cNvPr id="116" name="Rectangle 115">
            <a:extLst>
              <a:ext uri="{FF2B5EF4-FFF2-40B4-BE49-F238E27FC236}">
                <a16:creationId xmlns:a16="http://schemas.microsoft.com/office/drawing/2014/main" id="{EB0127EB-0128-6BD3-7DA8-0B068DBA3223}"/>
              </a:ext>
            </a:extLst>
          </p:cNvPr>
          <p:cNvSpPr/>
          <p:nvPr/>
        </p:nvSpPr>
        <p:spPr>
          <a:xfrm>
            <a:off x="352616" y="8843187"/>
            <a:ext cx="890245" cy="549636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7" name="ZoneTexte 116">
            <a:extLst>
              <a:ext uri="{FF2B5EF4-FFF2-40B4-BE49-F238E27FC236}">
                <a16:creationId xmlns:a16="http://schemas.microsoft.com/office/drawing/2014/main" id="{EB15FA64-EAAA-0066-F389-F0102FC87CFF}"/>
              </a:ext>
            </a:extLst>
          </p:cNvPr>
          <p:cNvSpPr txBox="1"/>
          <p:nvPr/>
        </p:nvSpPr>
        <p:spPr>
          <a:xfrm>
            <a:off x="352616" y="8850196"/>
            <a:ext cx="890245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700" b="1" dirty="0">
                <a:solidFill>
                  <a:schemeClr val="bg1">
                    <a:lumMod val="50000"/>
                  </a:schemeClr>
                </a:solidFill>
                <a:latin typeface="Bahnschrift SemiBold SemiConden" panose="020B0502040204020203" pitchFamily="34" charset="0"/>
              </a:rPr>
              <a:t>Photo agriculteur</a:t>
            </a:r>
          </a:p>
        </p:txBody>
      </p:sp>
      <p:pic>
        <p:nvPicPr>
          <p:cNvPr id="119" name="Image 118">
            <a:extLst>
              <a:ext uri="{FF2B5EF4-FFF2-40B4-BE49-F238E27FC236}">
                <a16:creationId xmlns:a16="http://schemas.microsoft.com/office/drawing/2014/main" id="{02F69B3E-6085-BFF5-E4FF-97A9D4C3552B}"/>
              </a:ext>
            </a:extLst>
          </p:cNvPr>
          <p:cNvPicPr>
            <a:picLocks noChangeAspect="1"/>
          </p:cNvPicPr>
          <p:nvPr/>
        </p:nvPicPr>
        <p:blipFill>
          <a:blip r:embed="rId1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022" y="9447811"/>
            <a:ext cx="1167360" cy="422638"/>
          </a:xfrm>
          <a:prstGeom prst="rect">
            <a:avLst/>
          </a:prstGeom>
        </p:spPr>
      </p:pic>
      <p:pic>
        <p:nvPicPr>
          <p:cNvPr id="123" name="Image 122" descr="Une image contenant texte, logo, conception, Police&#10;&#10;Description générée automatiquement">
            <a:extLst>
              <a:ext uri="{FF2B5EF4-FFF2-40B4-BE49-F238E27FC236}">
                <a16:creationId xmlns:a16="http://schemas.microsoft.com/office/drawing/2014/main" id="{2110961A-5B9D-53BB-C4E6-B40E8464B9B8}"/>
              </a:ext>
            </a:extLst>
          </p:cNvPr>
          <p:cNvPicPr>
            <a:picLocks noChangeAspect="1"/>
          </p:cNvPicPr>
          <p:nvPr/>
        </p:nvPicPr>
        <p:blipFill rotWithShape="1">
          <a:blip r:embed="rId18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431" t="24869" r="21636" b="21895"/>
          <a:stretch/>
        </p:blipFill>
        <p:spPr>
          <a:xfrm>
            <a:off x="2253594" y="9482086"/>
            <a:ext cx="724417" cy="381186"/>
          </a:xfrm>
          <a:prstGeom prst="rect">
            <a:avLst/>
          </a:prstGeom>
        </p:spPr>
      </p:pic>
      <p:pic>
        <p:nvPicPr>
          <p:cNvPr id="125" name="Image 124" descr="Une image contenant texte, Police, logo, capture d’écran&#10;&#10;Description générée automatiquement">
            <a:extLst>
              <a:ext uri="{FF2B5EF4-FFF2-40B4-BE49-F238E27FC236}">
                <a16:creationId xmlns:a16="http://schemas.microsoft.com/office/drawing/2014/main" id="{95FC8517-C38F-DB03-1542-8EB3F3191288}"/>
              </a:ext>
            </a:extLst>
          </p:cNvPr>
          <p:cNvPicPr>
            <a:picLocks noChangeAspect="1"/>
          </p:cNvPicPr>
          <p:nvPr/>
        </p:nvPicPr>
        <p:blipFill>
          <a:blip r:embed="rId19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0419" y="9455862"/>
            <a:ext cx="827148" cy="375171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20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81" y="9437613"/>
            <a:ext cx="601041" cy="4256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802454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145</TotalTime>
  <Words>104</Words>
  <Application>Microsoft Office PowerPoint</Application>
  <PresentationFormat>Format A4 (210 x 297 mm)</PresentationFormat>
  <Paragraphs>32</Paragraphs>
  <Slides>1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6" baseType="lpstr">
      <vt:lpstr>Arial</vt:lpstr>
      <vt:lpstr>Bahnschrift SemiBold SemiConden</vt:lpstr>
      <vt:lpstr>Calibri</vt:lpstr>
      <vt:lpstr>Calibri Light</vt:lpstr>
      <vt:lpstr>Thème Office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Richard SAINTENOY</dc:creator>
  <cp:lastModifiedBy>Augustin BEAUVY</cp:lastModifiedBy>
  <cp:revision>9</cp:revision>
  <dcterms:created xsi:type="dcterms:W3CDTF">2023-09-06T14:53:21Z</dcterms:created>
  <dcterms:modified xsi:type="dcterms:W3CDTF">2025-02-05T17:00:24Z</dcterms:modified>
</cp:coreProperties>
</file>